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5119350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29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49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71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09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85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63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1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2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4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6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1B6C-BB24-4DD0-86B4-1282CD9C333D}" type="datetimeFigureOut">
              <a:rPr lang="es-ES" smtClean="0"/>
              <a:t>30/05/2024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95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" y="2720"/>
            <a:ext cx="15114653" cy="1068666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8889447" y="2536422"/>
            <a:ext cx="5780701" cy="14814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5600"/>
              </a:lnSpc>
            </a:pP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Insertar título proyecto [</a:t>
            </a:r>
            <a:r>
              <a:rPr lang="es-ES" sz="4000" spc="-150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OpenSans</a:t>
            </a: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</a:t>
            </a:r>
            <a:r>
              <a:rPr lang="es-ES" sz="4000" spc="-150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Semibold</a:t>
            </a: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40]</a:t>
            </a:r>
          </a:p>
        </p:txBody>
      </p:sp>
      <p:sp>
        <p:nvSpPr>
          <p:cNvPr id="9" name="CuadroTexto 8"/>
          <p:cNvSpPr txBox="1">
            <a:spLocks noChangeAspect="1"/>
          </p:cNvSpPr>
          <p:nvPr/>
        </p:nvSpPr>
        <p:spPr>
          <a:xfrm>
            <a:off x="8918476" y="4661997"/>
            <a:ext cx="588609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Insertar texto descriptivo de la operación dentro de los límites marcados por el recuadro</a:t>
            </a:r>
          </a:p>
          <a:p>
            <a:pPr>
              <a:lnSpc>
                <a:spcPts val="3500"/>
              </a:lnSpc>
            </a:pP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[</a:t>
            </a:r>
            <a:r>
              <a:rPr lang="es-ES" sz="2400" kern="400" spc="-5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OpenSans</a:t>
            </a: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 Medium 24, negro]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878996" y="5017052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0X/202X – 1X/202X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865744" y="610804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XXX.000 €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865744" y="717553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</a:t>
            </a:r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 €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0" y="0"/>
            <a:ext cx="5416542" cy="10579100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 flipH="1">
            <a:off x="11560028" y="9110444"/>
            <a:ext cx="3096866" cy="80496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 flipH="1">
            <a:off x="6004200" y="2573413"/>
            <a:ext cx="1396036" cy="139533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 flipH="1">
            <a:off x="8998972" y="2573413"/>
            <a:ext cx="5657923" cy="1389107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 flipH="1">
            <a:off x="9012226" y="4788451"/>
            <a:ext cx="5657923" cy="3783406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014545" y="2739828"/>
            <a:ext cx="1495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6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QR en caso de tener    (ver plantilla de ejemplo)</a:t>
            </a:r>
          </a:p>
          <a:p>
            <a:endParaRPr lang="es-ES" sz="16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42544" y="2737051"/>
            <a:ext cx="282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imagen o fotografía que cubra todo el hueco</a:t>
            </a:r>
          </a:p>
          <a:p>
            <a:r>
              <a:rPr lang="es-ES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(ver plantilla de ejemplo)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1484529" y="9110444"/>
            <a:ext cx="347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4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Espacio para posibles logos adicionales, en su caso (por ejemplo, beneficiarios, entidades locales, etc.), dentro del recuadro, alineado a la izquierda y, de haberlos, logos adicionales a la derecha respetando espacio entre logos y tamaños de logo hasta el límite del recuadro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72FF21A-109E-15A3-5B90-C409FF1E2F47}"/>
              </a:ext>
            </a:extLst>
          </p:cNvPr>
          <p:cNvSpPr/>
          <p:nvPr/>
        </p:nvSpPr>
        <p:spPr>
          <a:xfrm>
            <a:off x="5743977" y="9015211"/>
            <a:ext cx="3618964" cy="928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3EF95A4-69D0-26D4-7177-3F10F136375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744" y="9097525"/>
            <a:ext cx="5482243" cy="78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473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spc="-150" dirty="0" smtClean="0">
            <a:solidFill>
              <a:srgbClr val="1E3485"/>
            </a:solidFill>
            <a:latin typeface="Open Sans SemiBold" pitchFamily="2" charset="0"/>
            <a:ea typeface="Open Sans SemiBold" pitchFamily="2" charset="0"/>
            <a:cs typeface="Open Sans SemiBold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</TotalTime>
  <Words>122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Medium</vt:lpstr>
      <vt:lpstr>Open Sans SemiBold</vt:lpstr>
      <vt:lpstr>Tema de Office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SGPE JCY</dc:creator>
  <cp:lastModifiedBy>Herrera Polanco, Jimena</cp:lastModifiedBy>
  <cp:revision>30</cp:revision>
  <cp:lastPrinted>2023-10-18T08:03:13Z</cp:lastPrinted>
  <dcterms:created xsi:type="dcterms:W3CDTF">2023-10-10T14:27:13Z</dcterms:created>
  <dcterms:modified xsi:type="dcterms:W3CDTF">2024-05-30T14:02:55Z</dcterms:modified>
</cp:coreProperties>
</file>