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15119350" cy="106918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123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29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49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71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09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84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8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63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1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12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44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66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C1B6C-BB24-4DD0-86B4-1282CD9C333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3D67-CCC0-4B15-8A39-D2D2940BFD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95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, Teams">
            <a:extLst>
              <a:ext uri="{FF2B5EF4-FFF2-40B4-BE49-F238E27FC236}">
                <a16:creationId xmlns:a16="http://schemas.microsoft.com/office/drawing/2014/main" id="{EED84D7A-4F14-EB4D-7FAB-0D17FFFBF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r="2092"/>
          <a:stretch/>
        </p:blipFill>
        <p:spPr>
          <a:xfrm>
            <a:off x="5458437" y="-6122"/>
            <a:ext cx="9687417" cy="105980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889447" y="2903434"/>
            <a:ext cx="578070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600"/>
              </a:lnSpc>
            </a:pPr>
            <a:r>
              <a:rPr lang="es-ES" sz="6000" spc="-150" dirty="0">
                <a:latin typeface="Source Serif Pro" panose="02040603050405020204" pitchFamily="18" charset="0"/>
                <a:ea typeface="Source Serif Pro" panose="02040603050405020204" pitchFamily="18" charset="0"/>
                <a:cs typeface="Open Sans SemiBold" pitchFamily="2" charset="0"/>
              </a:rPr>
              <a:t>ICEX Next</a:t>
            </a:r>
          </a:p>
        </p:txBody>
      </p:sp>
      <p:sp>
        <p:nvSpPr>
          <p:cNvPr id="9" name="CuadroTexto 8"/>
          <p:cNvSpPr txBox="1">
            <a:spLocks noChangeAspect="1"/>
          </p:cNvSpPr>
          <p:nvPr/>
        </p:nvSpPr>
        <p:spPr>
          <a:xfrm>
            <a:off x="8918476" y="4661997"/>
            <a:ext cx="5886095" cy="364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s-ES" sz="2400" kern="400" spc="-50" dirty="0">
                <a:latin typeface="Source Sans Pro" panose="020B0503030403020204" pitchFamily="34" charset="0"/>
                <a:ea typeface="Open Sans Medium" pitchFamily="2" charset="0"/>
                <a:cs typeface="Open Sans Medium" pitchFamily="2" charset="0"/>
              </a:rPr>
              <a:t>Ayudamos a las startups y pymes españolas a internacionalizarse. </a:t>
            </a:r>
          </a:p>
          <a:p>
            <a:pPr algn="just">
              <a:lnSpc>
                <a:spcPts val="3500"/>
              </a:lnSpc>
            </a:pPr>
            <a:r>
              <a:rPr lang="es-ES" sz="2400" kern="400" spc="-50" dirty="0">
                <a:latin typeface="Source Sans Pro" panose="020B0503030403020204" pitchFamily="34" charset="0"/>
                <a:ea typeface="Open Sans Medium" pitchFamily="2" charset="0"/>
                <a:cs typeface="Open Sans Medium" pitchFamily="2" charset="0"/>
              </a:rPr>
              <a:t>Asesoramiento especializado para desarrollar un plan de negocio internacional y una subvención económica de hasta 24.000 euros para sufragar los gastos de la internacionalización de la empresa. </a:t>
            </a:r>
          </a:p>
          <a:p>
            <a:pPr algn="just">
              <a:lnSpc>
                <a:spcPts val="3500"/>
              </a:lnSpc>
            </a:pPr>
            <a:r>
              <a:rPr lang="es-ES" sz="2400" kern="400" spc="-50" dirty="0">
                <a:latin typeface="Source Sans Pro" panose="020B0503030403020204" pitchFamily="34" charset="0"/>
                <a:ea typeface="Open Sans Medium" pitchFamily="2" charset="0"/>
                <a:cs typeface="Open Sans Medium" pitchFamily="2" charset="0"/>
              </a:rPr>
              <a:t>Te ayudamos a crecer en el exterior.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78996" y="5017052"/>
            <a:ext cx="2425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XX/</a:t>
            </a:r>
            <a:r>
              <a:rPr lang="es-ES" sz="2100" spc="-1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202X</a:t>
            </a:r>
            <a:r>
              <a:rPr lang="es-ES" sz="2100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2100" spc="-150">
                <a:latin typeface="Open Sans" pitchFamily="2" charset="0"/>
                <a:ea typeface="Open Sans" pitchFamily="2" charset="0"/>
                <a:cs typeface="Open Sans" pitchFamily="2" charset="0"/>
              </a:rPr>
              <a:t>– XX/</a:t>
            </a:r>
            <a:r>
              <a:rPr lang="es-ES" sz="2100" spc="-1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202X</a:t>
            </a:r>
            <a:endParaRPr lang="es-ES" sz="2100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865744" y="6108048"/>
            <a:ext cx="2425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spc="-150"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</a:lstStyle>
          <a:p>
            <a:r>
              <a:rPr lang="es-ES" dirty="0">
                <a:latin typeface="Open Sans" pitchFamily="2" charset="0"/>
                <a:ea typeface="Open Sans" pitchFamily="2" charset="0"/>
                <a:cs typeface="Open Sans" pitchFamily="2" charset="0"/>
              </a:rPr>
              <a:t>40.000 €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865744" y="7175538"/>
            <a:ext cx="2425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24.000</a:t>
            </a:r>
            <a:r>
              <a:rPr lang="es-ES" dirty="0">
                <a:latin typeface="Open Sans" pitchFamily="2" charset="0"/>
                <a:ea typeface="Open Sans" pitchFamily="2" charset="0"/>
                <a:cs typeface="Open Sans" pitchFamily="2" charset="0"/>
              </a:rPr>
              <a:t> €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0"/>
            <a:ext cx="5416542" cy="10579100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 flipH="1">
            <a:off x="11560028" y="9110444"/>
            <a:ext cx="3096866" cy="804962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 flipH="1">
            <a:off x="6004200" y="2573413"/>
            <a:ext cx="1396036" cy="1395332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 flipH="1">
            <a:off x="8998972" y="2573413"/>
            <a:ext cx="5657923" cy="1389107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 flipH="1">
            <a:off x="9012226" y="4788451"/>
            <a:ext cx="5657923" cy="3783406"/>
          </a:xfrm>
          <a:prstGeom prst="rect">
            <a:avLst/>
          </a:prstGeom>
          <a:noFill/>
          <a:ln>
            <a:solidFill>
              <a:srgbClr val="1E34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4E8AA2-ED83-5282-BF4B-E40211E91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14" t="22046" r="24930" b="62887"/>
          <a:stretch/>
        </p:blipFill>
        <p:spPr>
          <a:xfrm>
            <a:off x="6082025" y="2623229"/>
            <a:ext cx="1278455" cy="1281377"/>
          </a:xfrm>
          <a:prstGeom prst="rect">
            <a:avLst/>
          </a:prstGeom>
        </p:spPr>
      </p:pic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BA9295F-C206-D2BA-C49D-9A97488AC7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4" t="19296" r="1684" b="16685"/>
          <a:stretch/>
        </p:blipFill>
        <p:spPr>
          <a:xfrm>
            <a:off x="11817383" y="9223513"/>
            <a:ext cx="2656270" cy="59642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A8BB982-8259-8F1D-F954-280658FE8E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80" y="9137281"/>
            <a:ext cx="5482243" cy="7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 descr="Dibujo de un edificio&#10;&#10;Descripción generada automáticamente con confianza baja">
            <a:extLst>
              <a:ext uri="{FF2B5EF4-FFF2-40B4-BE49-F238E27FC236}">
                <a16:creationId xmlns:a16="http://schemas.microsoft.com/office/drawing/2014/main" id="{F1EF8971-9613-39CF-E106-EEA9F47BAB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5" t="34759" r="32551" b="3776"/>
          <a:stretch/>
        </p:blipFill>
        <p:spPr>
          <a:xfrm>
            <a:off x="3795" y="-1"/>
            <a:ext cx="541654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73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spc="-150" dirty="0" smtClean="0">
            <a:solidFill>
              <a:srgbClr val="1E3485"/>
            </a:solidFill>
            <a:latin typeface="Open Sans SemiBold" pitchFamily="2" charset="0"/>
            <a:ea typeface="Open Sans SemiBold" pitchFamily="2" charset="0"/>
            <a:cs typeface="Open Sans SemiBold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59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Source Sans Pro</vt:lpstr>
      <vt:lpstr>Source Serif Pro</vt:lpstr>
      <vt:lpstr>Tema de Office</vt:lpstr>
      <vt:lpstr>Presentación de PowerPoint</vt:lpstr>
    </vt:vector>
  </TitlesOfParts>
  <Company>IGAE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SGPE JCY</dc:creator>
  <cp:lastModifiedBy>Gomez Feito, Carlos</cp:lastModifiedBy>
  <cp:revision>35</cp:revision>
  <cp:lastPrinted>2023-10-18T08:03:13Z</cp:lastPrinted>
  <dcterms:created xsi:type="dcterms:W3CDTF">2023-10-10T14:27:13Z</dcterms:created>
  <dcterms:modified xsi:type="dcterms:W3CDTF">2024-07-01T09:15:54Z</dcterms:modified>
</cp:coreProperties>
</file>