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09786-6AFB-594F-4389-D5D05F8EE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721D51-CC7D-CB97-4456-A08F440BA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80555-FCCA-2CB7-04E5-CC1BC587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CB7416-6ACE-60D2-3C58-491D894F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B336E6-1897-D8AE-2C2E-3BA40FD27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197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4C9B8-FF60-D8C0-868E-2B9B8067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B7DB7B-BCF4-D463-452D-5A5521F00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DAF337-9514-ABE9-BF78-0F837A14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6C638F-5199-2E7C-7C97-99DD66F94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173CE9-2096-B370-484C-4F961C8B4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42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38A248-2C6D-E24D-418B-7A5DA4D67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F880F3-6CE5-C455-51EA-54727B849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53AEB1-6555-9F16-FAEE-FCEE15E3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93C55C-7BFE-460E-6718-A3CCCD2C8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986C98-A9DD-5A03-5A70-33BE6272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829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372E8-12BD-5E28-BB8D-113DC8B3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556A6D-5D6E-13FC-3808-B502D56F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C8CF8A-61FF-4B5C-55AD-2DFC53584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F84C04-EB03-1251-B8A1-255544C0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7080EF-DE5A-0332-5931-91911BBC3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387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DF9DD-D015-417F-AFA3-133413CB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E3346E-E467-C806-A86D-F3B21A399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5B5E02-D0DD-948E-7E74-DAFD9DAF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32C687-C05F-EAEB-A814-234636916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C63240-33EE-98FB-95A6-4ADFCBA9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89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B0335-09E2-2F90-467F-9FAA883CF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476B23-902F-9171-3D53-17E9C6ECF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DF8042-AF24-D8B4-6901-B40A918A9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E492C4-AB8F-4AA1-C0E9-9B0150AD7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6B0233-D124-CC86-7ACD-60BA0A6C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980B9A-9A7A-5D48-C7CA-73EF3F1A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60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000135-7E44-471F-D98D-37B32F86E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97C796-7F0E-6170-51C0-C5058DE88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CEFB83-07F8-18EB-0143-6836E992D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BC1E87-8FE7-B856-E95A-C1A003BE13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7A13E4-B1B7-77BB-76FA-D56A13EE57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83B52BB-6EAA-D400-99EB-F1D1CB30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DDCA2FE-97AD-AEA6-EFD5-2CEFDCCD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8C17E8-D6E4-3952-5FA1-817F677F8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05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939B4-0FC1-8586-BA83-A4FA9AAF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0B9DA3C-4F45-00DF-283E-7DEC81868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33AA4F-0DFF-C906-3625-18428F849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DF5A76-24D5-3181-26B7-087E3E1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86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003D9B4-0492-EB08-A19D-721C92DCC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F7CD2C-EF92-EDB1-5438-B8E96684C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8E3F87E-15BF-5F0F-4EAD-AB7CA2AC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60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B2CA2-E34D-7F99-F5DE-87DF240ED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246372-0AFE-9A50-C1C7-C97BA7C8F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7A0528-3828-1248-E256-F44F271B3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6E7EC7-0F06-4228-4FE6-DE1446907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C6AB48-65D8-3FEA-8366-3A958CEE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FDC71-7458-A35F-1B56-BE6A512A0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09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B034F-A96A-E15F-53CC-C3060C9BF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1E0FDB4-2995-2025-DCF7-B8F43724A1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475E9C-DC7F-0FFD-EAB5-AD28A4B3A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70E8B5-9801-AFB4-2115-A541E2B63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818AC0-392C-5101-6DDF-EED6F940A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CD3BBC-1E4C-B6B7-DC65-A2F6F71D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42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506E180-4024-9613-E288-F2F36D703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293789-9E6D-ACA3-1ABC-185728B30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F84F4-EA55-5674-2F4F-CD99FD0BA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06201F-7648-4FE1-9D32-EA9B985A2F93}" type="datetimeFigureOut">
              <a:rPr lang="es-ES" smtClean="0"/>
              <a:t>18/07/2024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D580FF-B1B1-05CA-8FBC-BC039C1CE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0FBC7-ED3C-B2D2-3A57-6319E560BF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687F5B-C9BC-46E0-B0EB-FE6A7D4F68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988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B3BF9-D4BD-33D9-B50E-D9B7A7569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72343"/>
            <a:ext cx="12192000" cy="2387600"/>
          </a:xfrm>
        </p:spPr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n-US" b="1" dirty="0">
                <a:latin typeface="Source Sans Pro" panose="020B0503030403020204" pitchFamily="34" charset="0"/>
              </a:rPr>
              <a:t>Activity co-financed by the European Regional Development Fund (ERDF)</a:t>
            </a:r>
            <a:endParaRPr lang="es-ES" b="1" dirty="0">
              <a:latin typeface="Source Sans Pro" panose="020B0503030403020204" pitchFamily="34" charset="0"/>
            </a:endParaRPr>
          </a:p>
        </p:txBody>
      </p:sp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12143296-52F6-61DB-57CB-A914A3B445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84" t="19296" r="1684" b="16685"/>
          <a:stretch/>
        </p:blipFill>
        <p:spPr>
          <a:xfrm>
            <a:off x="7133845" y="5988118"/>
            <a:ext cx="2227802" cy="500218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D46B01D1-1A83-E9CB-1293-4BC43963D49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308" y="5950481"/>
            <a:ext cx="4613432" cy="57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7D8A78E4-8D49-9A1C-D010-8EAC15D8063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5922"/>
          <a:stretch/>
        </p:blipFill>
        <p:spPr>
          <a:xfrm>
            <a:off x="3311236" y="302689"/>
            <a:ext cx="9031562" cy="838810"/>
          </a:xfrm>
          <a:prstGeom prst="rect">
            <a:avLst/>
          </a:prstGeom>
        </p:spPr>
      </p:pic>
      <p:pic>
        <p:nvPicPr>
          <p:cNvPr id="4" name="Imagen 3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38C65247-07AD-1117-9833-94383DE228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07" y="396903"/>
            <a:ext cx="2715586" cy="74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90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Source Sans Pro</vt:lpstr>
      <vt:lpstr>Tema de Office</vt:lpstr>
      <vt:lpstr> Activity co-financed by the European Regional Development Fund (ERDF)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“Actividad cofinanciada por el Fondo Europeo de Desarrollo Regional”</dc:title>
  <dc:creator>Gomez Feito, Carlos</dc:creator>
  <cp:lastModifiedBy>Gomez Feito, Carlos</cp:lastModifiedBy>
  <cp:revision>5</cp:revision>
  <dcterms:created xsi:type="dcterms:W3CDTF">2024-06-03T10:44:11Z</dcterms:created>
  <dcterms:modified xsi:type="dcterms:W3CDTF">2024-07-18T10:06:42Z</dcterms:modified>
</cp:coreProperties>
</file>