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39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" y="2720"/>
            <a:ext cx="15114653" cy="1068666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 flipH="1">
            <a:off x="11560028" y="9110444"/>
            <a:ext cx="3096866" cy="80496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tener    (ver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1484529" y="9110444"/>
            <a:ext cx="347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4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Espacio para posibles logos adicionales, en su caso (por ejemplo, beneficiarios, entidades locales, etc.), dentro del recuadro, alineado a la izquierda y, de haberlos, logos adicionales a la derecha respetando espacio entre logos y tamaños de logo hasta el límite del recuadro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72FF21A-109E-15A3-5B90-C409FF1E2F47}"/>
              </a:ext>
            </a:extLst>
          </p:cNvPr>
          <p:cNvSpPr/>
          <p:nvPr/>
        </p:nvSpPr>
        <p:spPr>
          <a:xfrm>
            <a:off x="5743977" y="9015211"/>
            <a:ext cx="3618964" cy="9282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95061C3-7947-D33C-2E15-72F1791C1642}"/>
              </a:ext>
            </a:extLst>
          </p:cNvPr>
          <p:cNvSpPr/>
          <p:nvPr/>
        </p:nvSpPr>
        <p:spPr>
          <a:xfrm>
            <a:off x="11446499" y="14057385"/>
            <a:ext cx="1152057" cy="230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B0E2AC9-9FCE-A83A-0D3E-494A5835D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200" y="9110444"/>
            <a:ext cx="4813078" cy="834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122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Herrera Polanco, Jimena</cp:lastModifiedBy>
  <cp:revision>31</cp:revision>
  <cp:lastPrinted>2023-10-18T08:03:13Z</cp:lastPrinted>
  <dcterms:created xsi:type="dcterms:W3CDTF">2023-10-10T14:27:13Z</dcterms:created>
  <dcterms:modified xsi:type="dcterms:W3CDTF">2025-08-20T07:53:56Z</dcterms:modified>
</cp:coreProperties>
</file>