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5119350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4" d="100"/>
          <a:sy n="44" d="100"/>
        </p:scale>
        <p:origin x="10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29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49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71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09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4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85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63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1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2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4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66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1B6C-BB24-4DD0-86B4-1282CD9C333D}" type="datetimeFigureOut">
              <a:rPr lang="es-ES" smtClean="0"/>
              <a:t>29/02/2024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95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" y="2720"/>
            <a:ext cx="15114653" cy="10686664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8889447" y="2536422"/>
            <a:ext cx="5780701" cy="14814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5600"/>
              </a:lnSpc>
            </a:pPr>
            <a:r>
              <a:rPr lang="es-ES" sz="4000" spc="-150" dirty="0" smtClean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Insertar título proyecto [</a:t>
            </a:r>
            <a:r>
              <a:rPr lang="es-ES" sz="4000" spc="-150" dirty="0" err="1" smtClean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OpenSans</a:t>
            </a:r>
            <a:r>
              <a:rPr lang="es-ES" sz="4000" spc="-150" dirty="0" smtClean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</a:t>
            </a:r>
            <a:r>
              <a:rPr lang="es-ES" sz="4000" spc="-150" dirty="0" err="1" smtClean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Semibold</a:t>
            </a:r>
            <a:r>
              <a:rPr lang="es-ES" sz="4000" spc="-150" dirty="0" smtClean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40]</a:t>
            </a:r>
            <a:endParaRPr lang="es-ES" sz="4000" spc="-150" dirty="0">
              <a:solidFill>
                <a:srgbClr val="1E3485"/>
              </a:solidFill>
              <a:latin typeface="Open Sans SemiBold" pitchFamily="2" charset="0"/>
              <a:ea typeface="Open Sans SemiBold" pitchFamily="2" charset="0"/>
              <a:cs typeface="Open Sans SemiBold" pitchFamily="2" charset="0"/>
            </a:endParaRPr>
          </a:p>
        </p:txBody>
      </p:sp>
      <p:sp>
        <p:nvSpPr>
          <p:cNvPr id="9" name="CuadroTexto 8"/>
          <p:cNvSpPr txBox="1">
            <a:spLocks noChangeAspect="1"/>
          </p:cNvSpPr>
          <p:nvPr/>
        </p:nvSpPr>
        <p:spPr>
          <a:xfrm>
            <a:off x="8918476" y="4661997"/>
            <a:ext cx="588609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s-ES" sz="2400" kern="400" spc="-50" dirty="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Insertar texto descriptivo de la operación dentro de los límites marcados por el recuadro</a:t>
            </a:r>
          </a:p>
          <a:p>
            <a:pPr>
              <a:lnSpc>
                <a:spcPts val="3500"/>
              </a:lnSpc>
            </a:pPr>
            <a:r>
              <a:rPr lang="es-ES" sz="2400" kern="400" spc="-50" dirty="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[</a:t>
            </a:r>
            <a:r>
              <a:rPr lang="es-ES" sz="2400" kern="400" spc="-5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OpenSans</a:t>
            </a:r>
            <a:r>
              <a:rPr lang="es-ES" sz="2400" kern="400" spc="-50" dirty="0" smtClean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 Medium 24, negro]</a:t>
            </a:r>
            <a:endParaRPr lang="es-ES" sz="2400" kern="400" spc="-50" dirty="0"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878996" y="5017052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0X/202X – 1X/202X</a:t>
            </a:r>
            <a:endParaRPr lang="es-ES" sz="2100" spc="-15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865744" y="610804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XXX.000 </a:t>
            </a:r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€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5865744" y="717553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XXX.000</a:t>
            </a:r>
            <a:r>
              <a:rPr lang="es-ES" dirty="0" smtClean="0"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€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0" y="0"/>
            <a:ext cx="5416542" cy="10579100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 flipH="1">
            <a:off x="11560028" y="9110444"/>
            <a:ext cx="3096866" cy="80496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 flipH="1">
            <a:off x="6004200" y="2573413"/>
            <a:ext cx="1396036" cy="139533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 flipH="1">
            <a:off x="8998972" y="2573413"/>
            <a:ext cx="5657923" cy="1389107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 flipH="1">
            <a:off x="9012226" y="4788451"/>
            <a:ext cx="5657923" cy="3783406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6014545" y="2739828"/>
            <a:ext cx="1495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600" i="1" dirty="0" smtClean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QR en caso de </a:t>
            </a:r>
            <a:r>
              <a:rPr lang="es-ES" sz="16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tener </a:t>
            </a:r>
            <a:r>
              <a:rPr lang="es-ES" sz="1600" i="1" dirty="0" smtClean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  (</a:t>
            </a:r>
            <a:r>
              <a:rPr lang="es-ES" sz="16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ver plantilla de ejemplo)</a:t>
            </a:r>
          </a:p>
          <a:p>
            <a:endParaRPr lang="es-ES" sz="1600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442544" y="2737051"/>
            <a:ext cx="2824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i="1" dirty="0" smtClean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imagen o fotografía que cubra todo el hueco</a:t>
            </a:r>
          </a:p>
          <a:p>
            <a:r>
              <a:rPr lang="es-ES" i="1" dirty="0" smtClean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(ver plantilla de ejemplo)</a:t>
            </a:r>
            <a:endParaRPr lang="es-ES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1484529" y="9110444"/>
            <a:ext cx="347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400" i="1" dirty="0" smtClean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Espacio para posibles logos adicionales, en su caso (por ejemplo, beneficiarios, entidades locales, etc.), dentro del recuadro, alineado a la izquierda y, de haberlos, logos adicionales a la derecha respetando espacio entre logos y tamaños de logo hasta el límite del recuadro</a:t>
            </a:r>
            <a:endParaRPr lang="es-ES" sz="1400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47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spc="-150" dirty="0" smtClean="0">
            <a:solidFill>
              <a:srgbClr val="1E3485"/>
            </a:solidFill>
            <a:latin typeface="Open Sans SemiBold" pitchFamily="2" charset="0"/>
            <a:ea typeface="Open Sans SemiBold" pitchFamily="2" charset="0"/>
            <a:cs typeface="Open Sans SemiBold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5AEB3B267EF7940817E3573F177034C" ma:contentTypeVersion="15" ma:contentTypeDescription="Crear nuevo documento." ma:contentTypeScope="" ma:versionID="dca7b5bae827197debd1718b2120cd7b">
  <xsd:schema xmlns:xsd="http://www.w3.org/2001/XMLSchema" xmlns:xs="http://www.w3.org/2001/XMLSchema" xmlns:p="http://schemas.microsoft.com/office/2006/metadata/properties" xmlns:ns2="64f82ff6-75bc-41fa-b08c-675980048930" xmlns:ns3="07a6221d-c909-4e51-b963-83ed53f06ba7" targetNamespace="http://schemas.microsoft.com/office/2006/metadata/properties" ma:root="true" ma:fieldsID="a7481cbdd91b6e28cda0c662b609c441" ns2:_="" ns3:_="">
    <xsd:import namespace="64f82ff6-75bc-41fa-b08c-675980048930"/>
    <xsd:import namespace="07a6221d-c909-4e51-b963-83ed53f06ba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f82ff6-75bc-41fa-b08c-67598004893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Etiquetas de imagen" ma:readOnly="false" ma:fieldId="{5cf76f15-5ced-4ddc-b409-7134ff3c332f}" ma:taxonomyMulti="true" ma:sspId="736f5365-a4c5-48e1-ab30-db633f6837f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a6221d-c909-4e51-b963-83ed53f06ba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c946055-d373-4d98-87e9-fec171313026}" ma:internalName="TaxCatchAll" ma:showField="CatchAllData" ma:web="07a6221d-c909-4e51-b963-83ed53f06b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089AB4-3130-4B18-BD66-BBC1253D7409}"/>
</file>

<file path=customXml/itemProps2.xml><?xml version="1.0" encoding="utf-8"?>
<ds:datastoreItem xmlns:ds="http://schemas.openxmlformats.org/officeDocument/2006/customXml" ds:itemID="{E042D5A0-0A4B-41AA-AC6E-5B837CFB7CE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114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Medium</vt:lpstr>
      <vt:lpstr>Open Sans SemiBold</vt:lpstr>
      <vt:lpstr>Tema de Office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SGPE JCY</dc:creator>
  <cp:lastModifiedBy>Vazquez Montoro, Rocío</cp:lastModifiedBy>
  <cp:revision>29</cp:revision>
  <cp:lastPrinted>2023-10-18T08:03:13Z</cp:lastPrinted>
  <dcterms:created xsi:type="dcterms:W3CDTF">2023-10-10T14:27:13Z</dcterms:created>
  <dcterms:modified xsi:type="dcterms:W3CDTF">2024-02-29T11:40:58Z</dcterms:modified>
</cp:coreProperties>
</file>